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6" r:id="rId5"/>
    <p:sldId id="267" r:id="rId6"/>
    <p:sldId id="257" r:id="rId7"/>
    <p:sldId id="268" r:id="rId8"/>
    <p:sldId id="271" r:id="rId9"/>
    <p:sldId id="270" r:id="rId10"/>
    <p:sldId id="269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1/26/2023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  <a:latin typeface="Algerian" panose="04020705040A02060702" pitchFamily="82" charset="0"/>
              </a:rPr>
              <a:t>prototype 1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  <a:latin typeface="Algerian" panose="04020705040A02060702" pitchFamily="82" charset="0"/>
              </a:rPr>
              <a:t>TEAM 8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0">
        <p14:vortex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60EDC-D422-1A21-49E8-C79EB40FF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740921"/>
            <a:ext cx="9612971" cy="930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Algerian" panose="04020705040A02060702" pitchFamily="82" charset="0"/>
                <a:cs typeface="Arabic Typesetting" panose="020B0604020202020204" pitchFamily="66" charset="-78"/>
              </a:rPr>
              <a:t>Team members</a:t>
            </a:r>
            <a:endParaRPr lang="en-IN" dirty="0">
              <a:latin typeface="Algerian" panose="04020705040A02060702" pitchFamily="82" charset="0"/>
              <a:cs typeface="Arabic Typesetting" panose="020B0604020202020204" pitchFamily="66" charset="-78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1A241-2729-31D9-BF37-5DADD7360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5025" y="2231923"/>
            <a:ext cx="9612971" cy="3127729"/>
          </a:xfrm>
        </p:spPr>
        <p:txBody>
          <a:bodyPr/>
          <a:lstStyle/>
          <a:p>
            <a:pPr marL="457200" indent="-457200" algn="l">
              <a:buFont typeface="+mj-lt"/>
              <a:buAutoNum type="arabicPeriod"/>
            </a:pPr>
            <a:r>
              <a:rPr lang="en-IN" dirty="0">
                <a:solidFill>
                  <a:schemeClr val="tx1"/>
                </a:solidFill>
                <a:latin typeface="Open Sans" panose="020B0606030504020204" pitchFamily="34" charset="0"/>
              </a:rPr>
              <a:t> </a:t>
            </a:r>
            <a:r>
              <a:rPr lang="en-IN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JOANNA POCZTA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IN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KEVIN GARCIA PERDOMO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IN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MATTHEW BRGAN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IN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NAVPREET KAUR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IN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VIACHESLAV KRASNIKOV</a:t>
            </a:r>
            <a:endParaRPr lang="en-IN" dirty="0">
              <a:solidFill>
                <a:schemeClr val="tx1"/>
              </a:solidFill>
              <a:latin typeface="Open Sans" panose="020B0606030504020204" pitchFamily="34" charset="0"/>
            </a:endParaRPr>
          </a:p>
          <a:p>
            <a:r>
              <a:rPr lang="en-IN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 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0860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 </a:t>
            </a:r>
            <a:r>
              <a:rPr lang="en-IN" b="0" i="0" dirty="0">
                <a:solidFill>
                  <a:schemeClr val="tx1"/>
                </a:solidFill>
                <a:effectLst/>
                <a:latin typeface="Algerian" panose="04020705040A02060702" pitchFamily="82" charset="0"/>
              </a:rPr>
              <a:t>JOANNA POCZTA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2BC2AC8-60D3-5C4D-5B5D-AEE796382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148"/>
            <a:ext cx="9601200" cy="4176252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 </a:t>
            </a:r>
            <a:r>
              <a:rPr lang="en-IN" b="0" i="0" dirty="0">
                <a:solidFill>
                  <a:schemeClr val="tx1"/>
                </a:solidFill>
                <a:effectLst/>
                <a:latin typeface="Algerian" panose="04020705040A02060702" pitchFamily="82" charset="0"/>
              </a:rPr>
              <a:t>KEVIN GARCIA PERDOMO </a:t>
            </a:r>
            <a:br>
              <a:rPr lang="en-IN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</a:br>
            <a:endParaRPr lang="en-IN" b="0" i="0" dirty="0">
              <a:solidFill>
                <a:schemeClr val="tx1"/>
              </a:solidFill>
              <a:effectLst/>
              <a:latin typeface="Algerian" panose="04020705040A02060702" pitchFamily="82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2BC2AC8-60D3-5C4D-5B5D-AEE796382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148"/>
            <a:ext cx="9601200" cy="4176252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0089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 MATTHEW BRGAN</a:t>
            </a:r>
            <a:br>
              <a:rPr lang="en-IN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</a:br>
            <a:endParaRPr lang="en-IN" b="0" i="0" dirty="0">
              <a:solidFill>
                <a:schemeClr val="tx1"/>
              </a:solidFill>
              <a:effectLst/>
              <a:latin typeface="Algerian" panose="04020705040A02060702" pitchFamily="82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2BC2AC8-60D3-5C4D-5B5D-AEE796382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148"/>
            <a:ext cx="9601200" cy="4176252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4883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IN" dirty="0">
                <a:solidFill>
                  <a:schemeClr val="tx1"/>
                </a:solidFill>
                <a:latin typeface="Algerian" panose="04020705040A02060702" pitchFamily="82" charset="0"/>
              </a:rPr>
              <a:t> NAVPREET KAUR</a:t>
            </a:r>
            <a:br>
              <a:rPr lang="en-IN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</a:br>
            <a:endParaRPr lang="en-IN" b="0" i="0" dirty="0">
              <a:solidFill>
                <a:schemeClr val="tx1"/>
              </a:solidFill>
              <a:effectLst/>
              <a:latin typeface="Algerian" panose="04020705040A02060702" pitchFamily="82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2BC2AC8-60D3-5C4D-5B5D-AEE796382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148"/>
            <a:ext cx="9601200" cy="4176252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9730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IN" b="0" i="0" dirty="0">
                <a:solidFill>
                  <a:schemeClr val="tx1"/>
                </a:solidFill>
                <a:effectLst/>
                <a:latin typeface="Algerian" panose="04020705040A02060702" pitchFamily="82" charset="0"/>
              </a:rPr>
              <a:t>VIACHESLAV KRASNIKOV</a:t>
            </a:r>
            <a:endParaRPr lang="en-IN" dirty="0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2BC2AC8-60D3-5C4D-5B5D-AEE796382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148"/>
            <a:ext cx="9601200" cy="4176252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3764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AB0A3-DF01-0D3D-61BF-3B704931A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568" y="3016045"/>
            <a:ext cx="9601200" cy="1485900"/>
          </a:xfrm>
        </p:spPr>
        <p:txBody>
          <a:bodyPr/>
          <a:lstStyle/>
          <a:p>
            <a:pPr algn="ctr"/>
            <a:r>
              <a:rPr lang="en-US" b="1" dirty="0">
                <a:latin typeface="Algerian" panose="04020705040A02060702" pitchFamily="82" charset="0"/>
              </a:rPr>
              <a:t>THANK YOU</a:t>
            </a:r>
            <a:endParaRPr lang="en-IN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862968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17</TotalTime>
  <Words>40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Algerian</vt:lpstr>
      <vt:lpstr>Calibri</vt:lpstr>
      <vt:lpstr>Franklin Gothic Book</vt:lpstr>
      <vt:lpstr>Open Sans</vt:lpstr>
      <vt:lpstr>Crop</vt:lpstr>
      <vt:lpstr>prototype 1 Presentation</vt:lpstr>
      <vt:lpstr>Team members</vt:lpstr>
      <vt:lpstr> JOANNA POCZTA</vt:lpstr>
      <vt:lpstr> KEVIN GARCIA PERDOMO  </vt:lpstr>
      <vt:lpstr> MATTHEW BRGAN </vt:lpstr>
      <vt:lpstr> NAVPREET KAUR </vt:lpstr>
      <vt:lpstr>VIACHESLAV KRASNIKOV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1 Presentation</dc:title>
  <dc:creator>navpreet kaur</dc:creator>
  <cp:lastModifiedBy>navpreet kaur</cp:lastModifiedBy>
  <cp:revision>6</cp:revision>
  <dcterms:created xsi:type="dcterms:W3CDTF">2023-01-26T08:25:18Z</dcterms:created>
  <dcterms:modified xsi:type="dcterms:W3CDTF">2023-01-26T08:43:15Z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